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8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783763" cy="65833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42" d="100"/>
          <a:sy n="42" d="100"/>
        </p:scale>
        <p:origin x="59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9058" y="-8129"/>
            <a:ext cx="9811372" cy="6599620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09698" y="2308241"/>
            <a:ext cx="6234387" cy="1580374"/>
          </a:xfrm>
        </p:spPr>
        <p:txBody>
          <a:bodyPr anchor="b">
            <a:noAutofit/>
          </a:bodyPr>
          <a:lstStyle>
            <a:lvl1pPr algn="r">
              <a:defRPr sz="5184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9698" y="3888614"/>
            <a:ext cx="6234387" cy="1052972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8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77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16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55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334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723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11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40DE-9694-4489-9668-FD413B066165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0FC31-B656-4825-A091-25B4FC5F6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520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40DE-9694-4489-9668-FD413B066165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0FC31-B656-4825-A091-25B4FC5F6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248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2249" y="2592709"/>
            <a:ext cx="6791835" cy="1753433"/>
          </a:xfrm>
        </p:spPr>
        <p:txBody>
          <a:bodyPr anchor="b"/>
          <a:lstStyle>
            <a:lvl1pPr algn="l">
              <a:defRPr sz="384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249" y="4346141"/>
            <a:ext cx="6791835" cy="825944"/>
          </a:xfrm>
        </p:spPr>
        <p:txBody>
          <a:bodyPr anchor="t"/>
          <a:lstStyle>
            <a:lvl1pPr marL="0" indent="0" algn="l">
              <a:buNone/>
              <a:defRPr sz="192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8912" indent="0">
              <a:buNone/>
              <a:defRPr sz="1728">
                <a:solidFill>
                  <a:schemeClr val="tx1">
                    <a:tint val="75000"/>
                  </a:schemeClr>
                </a:solidFill>
              </a:defRPr>
            </a:lvl2pPr>
            <a:lvl3pPr marL="877824" indent="0">
              <a:buNone/>
              <a:defRPr sz="1536">
                <a:solidFill>
                  <a:schemeClr val="tx1">
                    <a:tint val="75000"/>
                  </a:schemeClr>
                </a:solidFill>
              </a:defRPr>
            </a:lvl3pPr>
            <a:lvl4pPr marL="1316736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4pPr>
            <a:lvl5pPr marL="1755648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5pPr>
            <a:lvl6pPr marL="2194560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6pPr>
            <a:lvl7pPr marL="2633472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7pPr>
            <a:lvl8pPr marL="3072384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8pPr>
            <a:lvl9pPr marL="3511296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40DE-9694-4489-9668-FD413B066165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0FC31-B656-4825-A091-25B4FC5F6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285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2251" y="585188"/>
            <a:ext cx="6791834" cy="126790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2251" y="2074065"/>
            <a:ext cx="3304170" cy="3725362"/>
          </a:xfrm>
        </p:spPr>
        <p:txBody>
          <a:bodyPr>
            <a:normAutofit/>
          </a:bodyPr>
          <a:lstStyle>
            <a:lvl1pPr>
              <a:defRPr sz="1728"/>
            </a:lvl1pPr>
            <a:lvl2pPr>
              <a:defRPr sz="1536"/>
            </a:lvl2pPr>
            <a:lvl3pPr>
              <a:defRPr sz="1344"/>
            </a:lvl3pPr>
            <a:lvl4pPr>
              <a:defRPr sz="1152"/>
            </a:lvl4pPr>
            <a:lvl5pPr>
              <a:defRPr sz="1152"/>
            </a:lvl5pPr>
            <a:lvl6pPr>
              <a:defRPr sz="1152"/>
            </a:lvl6pPr>
            <a:lvl7pPr>
              <a:defRPr sz="1152"/>
            </a:lvl7pPr>
            <a:lvl8pPr>
              <a:defRPr sz="1152"/>
            </a:lvl8pPr>
            <a:lvl9pPr>
              <a:defRPr sz="115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39914" y="2074067"/>
            <a:ext cx="3304171" cy="3725363"/>
          </a:xfrm>
        </p:spPr>
        <p:txBody>
          <a:bodyPr>
            <a:normAutofit/>
          </a:bodyPr>
          <a:lstStyle>
            <a:lvl1pPr>
              <a:defRPr sz="1728"/>
            </a:lvl1pPr>
            <a:lvl2pPr>
              <a:defRPr sz="1536"/>
            </a:lvl2pPr>
            <a:lvl3pPr>
              <a:defRPr sz="1344"/>
            </a:lvl3pPr>
            <a:lvl4pPr>
              <a:defRPr sz="1152"/>
            </a:lvl4pPr>
            <a:lvl5pPr>
              <a:defRPr sz="1152"/>
            </a:lvl5pPr>
            <a:lvl6pPr>
              <a:defRPr sz="1152"/>
            </a:lvl6pPr>
            <a:lvl7pPr>
              <a:defRPr sz="1152"/>
            </a:lvl7pPr>
            <a:lvl8pPr>
              <a:defRPr sz="1152"/>
            </a:lvl8pPr>
            <a:lvl9pPr>
              <a:defRPr sz="115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40DE-9694-4489-9668-FD413B066165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0FC31-B656-4825-A091-25B4FC5F6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766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2250" y="585188"/>
            <a:ext cx="6791833" cy="126790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250" y="2074444"/>
            <a:ext cx="3306912" cy="553185"/>
          </a:xfrm>
        </p:spPr>
        <p:txBody>
          <a:bodyPr anchor="b">
            <a:noAutofit/>
          </a:bodyPr>
          <a:lstStyle>
            <a:lvl1pPr marL="0" indent="0">
              <a:buNone/>
              <a:defRPr sz="2304" b="0"/>
            </a:lvl1pPr>
            <a:lvl2pPr marL="438912" indent="0">
              <a:buNone/>
              <a:defRPr sz="1920" b="1"/>
            </a:lvl2pPr>
            <a:lvl3pPr marL="877824" indent="0">
              <a:buNone/>
              <a:defRPr sz="1728" b="1"/>
            </a:lvl3pPr>
            <a:lvl4pPr marL="1316736" indent="0">
              <a:buNone/>
              <a:defRPr sz="1536" b="1"/>
            </a:lvl4pPr>
            <a:lvl5pPr marL="1755648" indent="0">
              <a:buNone/>
              <a:defRPr sz="1536" b="1"/>
            </a:lvl5pPr>
            <a:lvl6pPr marL="2194560" indent="0">
              <a:buNone/>
              <a:defRPr sz="1536" b="1"/>
            </a:lvl6pPr>
            <a:lvl7pPr marL="2633472" indent="0">
              <a:buNone/>
              <a:defRPr sz="1536" b="1"/>
            </a:lvl7pPr>
            <a:lvl8pPr marL="3072384" indent="0">
              <a:buNone/>
              <a:defRPr sz="1536" b="1"/>
            </a:lvl8pPr>
            <a:lvl9pPr marL="3511296" indent="0">
              <a:buNone/>
              <a:defRPr sz="153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250" y="2627630"/>
            <a:ext cx="3306912" cy="31718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37171" y="2074444"/>
            <a:ext cx="3306912" cy="553185"/>
          </a:xfrm>
        </p:spPr>
        <p:txBody>
          <a:bodyPr anchor="b">
            <a:noAutofit/>
          </a:bodyPr>
          <a:lstStyle>
            <a:lvl1pPr marL="0" indent="0">
              <a:buNone/>
              <a:defRPr sz="2304" b="0"/>
            </a:lvl1pPr>
            <a:lvl2pPr marL="438912" indent="0">
              <a:buNone/>
              <a:defRPr sz="1920" b="1"/>
            </a:lvl2pPr>
            <a:lvl3pPr marL="877824" indent="0">
              <a:buNone/>
              <a:defRPr sz="1728" b="1"/>
            </a:lvl3pPr>
            <a:lvl4pPr marL="1316736" indent="0">
              <a:buNone/>
              <a:defRPr sz="1536" b="1"/>
            </a:lvl4pPr>
            <a:lvl5pPr marL="1755648" indent="0">
              <a:buNone/>
              <a:defRPr sz="1536" b="1"/>
            </a:lvl5pPr>
            <a:lvl6pPr marL="2194560" indent="0">
              <a:buNone/>
              <a:defRPr sz="1536" b="1"/>
            </a:lvl6pPr>
            <a:lvl7pPr marL="2633472" indent="0">
              <a:buNone/>
              <a:defRPr sz="1536" b="1"/>
            </a:lvl7pPr>
            <a:lvl8pPr marL="3072384" indent="0">
              <a:buNone/>
              <a:defRPr sz="1536" b="1"/>
            </a:lvl8pPr>
            <a:lvl9pPr marL="3511296" indent="0">
              <a:buNone/>
              <a:defRPr sz="153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37171" y="2627630"/>
            <a:ext cx="3306912" cy="31718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40DE-9694-4489-9668-FD413B066165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0FC31-B656-4825-A091-25B4FC5F6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372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2250" y="585188"/>
            <a:ext cx="6791834" cy="126790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40DE-9694-4489-9668-FD413B066165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0FC31-B656-4825-A091-25B4FC5F6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388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40DE-9694-4489-9668-FD413B066165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0FC31-B656-4825-A091-25B4FC5F6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506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2250" y="1438591"/>
            <a:ext cx="2985398" cy="1227268"/>
          </a:xfrm>
        </p:spPr>
        <p:txBody>
          <a:bodyPr anchor="b">
            <a:normAutofit/>
          </a:bodyPr>
          <a:lstStyle>
            <a:lvl1pPr>
              <a:defRPr sz="19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1141" y="494305"/>
            <a:ext cx="3622942" cy="53051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2250" y="2665858"/>
            <a:ext cx="2985398" cy="2480952"/>
          </a:xfrm>
        </p:spPr>
        <p:txBody>
          <a:bodyPr>
            <a:normAutofit/>
          </a:bodyPr>
          <a:lstStyle>
            <a:lvl1pPr marL="0" indent="0">
              <a:buNone/>
              <a:defRPr sz="1344"/>
            </a:lvl1pPr>
            <a:lvl2pPr marL="329184" indent="0">
              <a:buNone/>
              <a:defRPr sz="1008"/>
            </a:lvl2pPr>
            <a:lvl3pPr marL="658368" indent="0">
              <a:buNone/>
              <a:defRPr sz="864"/>
            </a:lvl3pPr>
            <a:lvl4pPr marL="987552" indent="0">
              <a:buNone/>
              <a:defRPr sz="720"/>
            </a:lvl4pPr>
            <a:lvl5pPr marL="1316736" indent="0">
              <a:buNone/>
              <a:defRPr sz="720"/>
            </a:lvl5pPr>
            <a:lvl6pPr marL="1645920" indent="0">
              <a:buNone/>
              <a:defRPr sz="720"/>
            </a:lvl6pPr>
            <a:lvl7pPr marL="1975104" indent="0">
              <a:buNone/>
              <a:defRPr sz="720"/>
            </a:lvl7pPr>
            <a:lvl8pPr marL="2304288" indent="0">
              <a:buNone/>
              <a:defRPr sz="720"/>
            </a:lvl8pPr>
            <a:lvl9pPr marL="2633472" indent="0">
              <a:buNone/>
              <a:defRPr sz="72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40DE-9694-4489-9668-FD413B066165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0FC31-B656-4825-A091-25B4FC5F6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09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2250" y="4608354"/>
            <a:ext cx="6791834" cy="544042"/>
          </a:xfrm>
        </p:spPr>
        <p:txBody>
          <a:bodyPr anchor="b">
            <a:normAutofit/>
          </a:bodyPr>
          <a:lstStyle>
            <a:lvl1pPr algn="l">
              <a:defRPr sz="2304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2250" y="585188"/>
            <a:ext cx="6791834" cy="3691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536"/>
            </a:lvl1pPr>
            <a:lvl2pPr marL="438912" indent="0">
              <a:buNone/>
              <a:defRPr sz="1536"/>
            </a:lvl2pPr>
            <a:lvl3pPr marL="877824" indent="0">
              <a:buNone/>
              <a:defRPr sz="1536"/>
            </a:lvl3pPr>
            <a:lvl4pPr marL="1316736" indent="0">
              <a:buNone/>
              <a:defRPr sz="1536"/>
            </a:lvl4pPr>
            <a:lvl5pPr marL="1755648" indent="0">
              <a:buNone/>
              <a:defRPr sz="1536"/>
            </a:lvl5pPr>
            <a:lvl6pPr marL="2194560" indent="0">
              <a:buNone/>
              <a:defRPr sz="1536"/>
            </a:lvl6pPr>
            <a:lvl7pPr marL="2633472" indent="0">
              <a:buNone/>
              <a:defRPr sz="1536"/>
            </a:lvl7pPr>
            <a:lvl8pPr marL="3072384" indent="0">
              <a:buNone/>
              <a:defRPr sz="1536"/>
            </a:lvl8pPr>
            <a:lvl9pPr marL="3511296" indent="0">
              <a:buNone/>
              <a:defRPr sz="153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2250" y="5152396"/>
            <a:ext cx="6791834" cy="647032"/>
          </a:xfrm>
        </p:spPr>
        <p:txBody>
          <a:bodyPr>
            <a:normAutofit/>
          </a:bodyPr>
          <a:lstStyle>
            <a:lvl1pPr marL="0" indent="0">
              <a:buNone/>
              <a:defRPr sz="1152"/>
            </a:lvl1pPr>
            <a:lvl2pPr marL="438912" indent="0">
              <a:buNone/>
              <a:defRPr sz="1152"/>
            </a:lvl2pPr>
            <a:lvl3pPr marL="877824" indent="0">
              <a:buNone/>
              <a:defRPr sz="960"/>
            </a:lvl3pPr>
            <a:lvl4pPr marL="1316736" indent="0">
              <a:buNone/>
              <a:defRPr sz="864"/>
            </a:lvl4pPr>
            <a:lvl5pPr marL="1755648" indent="0">
              <a:buNone/>
              <a:defRPr sz="864"/>
            </a:lvl5pPr>
            <a:lvl6pPr marL="2194560" indent="0">
              <a:buNone/>
              <a:defRPr sz="864"/>
            </a:lvl6pPr>
            <a:lvl7pPr marL="2633472" indent="0">
              <a:buNone/>
              <a:defRPr sz="864"/>
            </a:lvl7pPr>
            <a:lvl8pPr marL="3072384" indent="0">
              <a:buNone/>
              <a:defRPr sz="864"/>
            </a:lvl8pPr>
            <a:lvl9pPr marL="3511296" indent="0">
              <a:buNone/>
              <a:defRPr sz="8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40DE-9694-4489-9668-FD413B066165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0FC31-B656-4825-A091-25B4FC5F6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983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2251" y="585188"/>
            <a:ext cx="6791834" cy="3267299"/>
          </a:xfrm>
        </p:spPr>
        <p:txBody>
          <a:bodyPr anchor="ctr">
            <a:normAutofit/>
          </a:bodyPr>
          <a:lstStyle>
            <a:lvl1pPr algn="l">
              <a:defRPr sz="4224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251" y="4291377"/>
            <a:ext cx="6791834" cy="1508051"/>
          </a:xfrm>
        </p:spPr>
        <p:txBody>
          <a:bodyPr anchor="ctr">
            <a:normAutofit/>
          </a:bodyPr>
          <a:lstStyle>
            <a:lvl1pPr marL="0" indent="0" algn="l">
              <a:buNone/>
              <a:defRPr sz="172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38912" indent="0">
              <a:buNone/>
              <a:defRPr sz="1728">
                <a:solidFill>
                  <a:schemeClr val="tx1">
                    <a:tint val="75000"/>
                  </a:schemeClr>
                </a:solidFill>
              </a:defRPr>
            </a:lvl2pPr>
            <a:lvl3pPr marL="877824" indent="0">
              <a:buNone/>
              <a:defRPr sz="1536">
                <a:solidFill>
                  <a:schemeClr val="tx1">
                    <a:tint val="75000"/>
                  </a:schemeClr>
                </a:solidFill>
              </a:defRPr>
            </a:lvl3pPr>
            <a:lvl4pPr marL="1316736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4pPr>
            <a:lvl5pPr marL="1755648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5pPr>
            <a:lvl6pPr marL="2194560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6pPr>
            <a:lvl7pPr marL="2633472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7pPr>
            <a:lvl8pPr marL="3072384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8pPr>
            <a:lvl9pPr marL="3511296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40DE-9694-4489-9668-FD413B066165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0FC31-B656-4825-A091-25B4FC5F6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533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100" y="585188"/>
            <a:ext cx="6497024" cy="2901556"/>
          </a:xfrm>
        </p:spPr>
        <p:txBody>
          <a:bodyPr anchor="ctr">
            <a:normAutofit/>
          </a:bodyPr>
          <a:lstStyle>
            <a:lvl1pPr algn="l">
              <a:defRPr sz="4224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78111" y="3486744"/>
            <a:ext cx="5799002" cy="365742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536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8912" indent="0">
              <a:buFontTx/>
              <a:buNone/>
              <a:defRPr/>
            </a:lvl2pPr>
            <a:lvl3pPr marL="877824" indent="0">
              <a:buFontTx/>
              <a:buNone/>
              <a:defRPr/>
            </a:lvl3pPr>
            <a:lvl4pPr marL="1316736" indent="0">
              <a:buFontTx/>
              <a:buNone/>
              <a:defRPr/>
            </a:lvl4pPr>
            <a:lvl5pPr marL="1755648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249" y="4291377"/>
            <a:ext cx="6791835" cy="1508051"/>
          </a:xfrm>
        </p:spPr>
        <p:txBody>
          <a:bodyPr anchor="ctr">
            <a:normAutofit/>
          </a:bodyPr>
          <a:lstStyle>
            <a:lvl1pPr marL="0" indent="0" algn="l">
              <a:buNone/>
              <a:defRPr sz="172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38912" indent="0">
              <a:buNone/>
              <a:defRPr sz="1728">
                <a:solidFill>
                  <a:schemeClr val="tx1">
                    <a:tint val="75000"/>
                  </a:schemeClr>
                </a:solidFill>
              </a:defRPr>
            </a:lvl2pPr>
            <a:lvl3pPr marL="877824" indent="0">
              <a:buNone/>
              <a:defRPr sz="1536">
                <a:solidFill>
                  <a:schemeClr val="tx1">
                    <a:tint val="75000"/>
                  </a:schemeClr>
                </a:solidFill>
              </a:defRPr>
            </a:lvl3pPr>
            <a:lvl4pPr marL="1316736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4pPr>
            <a:lvl5pPr marL="1755648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5pPr>
            <a:lvl6pPr marL="2194560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6pPr>
            <a:lvl7pPr marL="2633472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7pPr>
            <a:lvl8pPr marL="3072384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8pPr>
            <a:lvl9pPr marL="3511296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40DE-9694-4489-9668-FD413B066165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0FC31-B656-4825-A091-25B4FC5F6FB7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16485" y="758726"/>
            <a:ext cx="489315" cy="561358"/>
          </a:xfrm>
          <a:prstGeom prst="rect">
            <a:avLst/>
          </a:prstGeom>
        </p:spPr>
        <p:txBody>
          <a:bodyPr vert="horz" lIns="87778" tIns="43889" rIns="87778" bIns="43889" rtlCol="0" anchor="ctr">
            <a:noAutofit/>
          </a:bodyPr>
          <a:lstStyle/>
          <a:p>
            <a:pPr lvl="0"/>
            <a:r>
              <a:rPr lang="en-US" sz="768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19805" y="2770960"/>
            <a:ext cx="489315" cy="561358"/>
          </a:xfrm>
          <a:prstGeom prst="rect">
            <a:avLst/>
          </a:prstGeom>
        </p:spPr>
        <p:txBody>
          <a:bodyPr vert="horz" lIns="87778" tIns="43889" rIns="87778" bIns="43889" rtlCol="0" anchor="ctr">
            <a:noAutofit/>
          </a:bodyPr>
          <a:lstStyle/>
          <a:p>
            <a:pPr lvl="0"/>
            <a:r>
              <a:rPr lang="en-US" sz="768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4192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2249" y="1854619"/>
            <a:ext cx="6791835" cy="2491522"/>
          </a:xfrm>
        </p:spPr>
        <p:txBody>
          <a:bodyPr anchor="b">
            <a:normAutofit/>
          </a:bodyPr>
          <a:lstStyle>
            <a:lvl1pPr algn="l">
              <a:defRPr sz="4224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249" y="4346141"/>
            <a:ext cx="6791835" cy="1453287"/>
          </a:xfrm>
        </p:spPr>
        <p:txBody>
          <a:bodyPr anchor="t">
            <a:normAutofit/>
          </a:bodyPr>
          <a:lstStyle>
            <a:lvl1pPr marL="0" indent="0" algn="l">
              <a:buNone/>
              <a:defRPr sz="172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38912" indent="0">
              <a:buNone/>
              <a:defRPr sz="1728">
                <a:solidFill>
                  <a:schemeClr val="tx1">
                    <a:tint val="75000"/>
                  </a:schemeClr>
                </a:solidFill>
              </a:defRPr>
            </a:lvl2pPr>
            <a:lvl3pPr marL="877824" indent="0">
              <a:buNone/>
              <a:defRPr sz="1536">
                <a:solidFill>
                  <a:schemeClr val="tx1">
                    <a:tint val="75000"/>
                  </a:schemeClr>
                </a:solidFill>
              </a:defRPr>
            </a:lvl3pPr>
            <a:lvl4pPr marL="1316736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4pPr>
            <a:lvl5pPr marL="1755648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5pPr>
            <a:lvl6pPr marL="2194560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6pPr>
            <a:lvl7pPr marL="2633472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7pPr>
            <a:lvl8pPr marL="3072384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8pPr>
            <a:lvl9pPr marL="3511296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40DE-9694-4489-9668-FD413B066165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0FC31-B656-4825-A091-25B4FC5F6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8258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100" y="585188"/>
            <a:ext cx="6497024" cy="2901556"/>
          </a:xfrm>
        </p:spPr>
        <p:txBody>
          <a:bodyPr anchor="ctr">
            <a:normAutofit/>
          </a:bodyPr>
          <a:lstStyle>
            <a:lvl1pPr algn="l">
              <a:defRPr sz="4224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52248" y="3852487"/>
            <a:ext cx="6791836" cy="493654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04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38912" indent="0">
              <a:buFontTx/>
              <a:buNone/>
              <a:defRPr/>
            </a:lvl2pPr>
            <a:lvl3pPr marL="877824" indent="0">
              <a:buFontTx/>
              <a:buNone/>
              <a:defRPr/>
            </a:lvl3pPr>
            <a:lvl4pPr marL="1316736" indent="0">
              <a:buFontTx/>
              <a:buNone/>
              <a:defRPr/>
            </a:lvl4pPr>
            <a:lvl5pPr marL="1755648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249" y="4346141"/>
            <a:ext cx="6791835" cy="1453287"/>
          </a:xfrm>
        </p:spPr>
        <p:txBody>
          <a:bodyPr anchor="t">
            <a:normAutofit/>
          </a:bodyPr>
          <a:lstStyle>
            <a:lvl1pPr marL="0" indent="0" algn="l">
              <a:buNone/>
              <a:defRPr sz="1728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8912" indent="0">
              <a:buNone/>
              <a:defRPr sz="1728">
                <a:solidFill>
                  <a:schemeClr val="tx1">
                    <a:tint val="75000"/>
                  </a:schemeClr>
                </a:solidFill>
              </a:defRPr>
            </a:lvl2pPr>
            <a:lvl3pPr marL="877824" indent="0">
              <a:buNone/>
              <a:defRPr sz="1536">
                <a:solidFill>
                  <a:schemeClr val="tx1">
                    <a:tint val="75000"/>
                  </a:schemeClr>
                </a:solidFill>
              </a:defRPr>
            </a:lvl3pPr>
            <a:lvl4pPr marL="1316736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4pPr>
            <a:lvl5pPr marL="1755648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5pPr>
            <a:lvl6pPr marL="2194560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6pPr>
            <a:lvl7pPr marL="2633472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7pPr>
            <a:lvl8pPr marL="3072384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8pPr>
            <a:lvl9pPr marL="3511296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40DE-9694-4489-9668-FD413B066165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0FC31-B656-4825-A091-25B4FC5F6FB7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16485" y="758726"/>
            <a:ext cx="489315" cy="561358"/>
          </a:xfrm>
          <a:prstGeom prst="rect">
            <a:avLst/>
          </a:prstGeom>
        </p:spPr>
        <p:txBody>
          <a:bodyPr vert="horz" lIns="87778" tIns="43889" rIns="87778" bIns="43889" rtlCol="0" anchor="ctr">
            <a:noAutofit/>
          </a:bodyPr>
          <a:lstStyle/>
          <a:p>
            <a:pPr lvl="0"/>
            <a:r>
              <a:rPr lang="en-US" sz="768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19805" y="2770960"/>
            <a:ext cx="489315" cy="561358"/>
          </a:xfrm>
          <a:prstGeom prst="rect">
            <a:avLst/>
          </a:prstGeom>
        </p:spPr>
        <p:txBody>
          <a:bodyPr vert="horz" lIns="87778" tIns="43889" rIns="87778" bIns="43889" rtlCol="0" anchor="ctr">
            <a:noAutofit/>
          </a:bodyPr>
          <a:lstStyle/>
          <a:p>
            <a:pPr lvl="0"/>
            <a:r>
              <a:rPr lang="en-US" sz="768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678595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936" y="585188"/>
            <a:ext cx="6785148" cy="2901556"/>
          </a:xfrm>
        </p:spPr>
        <p:txBody>
          <a:bodyPr anchor="ctr">
            <a:normAutofit/>
          </a:bodyPr>
          <a:lstStyle>
            <a:lvl1pPr algn="l">
              <a:defRPr sz="4224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52248" y="3852487"/>
            <a:ext cx="6791836" cy="493654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04">
                <a:solidFill>
                  <a:schemeClr val="accent1"/>
                </a:solidFill>
              </a:defRPr>
            </a:lvl1pPr>
            <a:lvl2pPr marL="438912" indent="0">
              <a:buFontTx/>
              <a:buNone/>
              <a:defRPr/>
            </a:lvl2pPr>
            <a:lvl3pPr marL="877824" indent="0">
              <a:buFontTx/>
              <a:buNone/>
              <a:defRPr/>
            </a:lvl3pPr>
            <a:lvl4pPr marL="1316736" indent="0">
              <a:buFontTx/>
              <a:buNone/>
              <a:defRPr/>
            </a:lvl4pPr>
            <a:lvl5pPr marL="1755648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249" y="4346141"/>
            <a:ext cx="6791835" cy="1453287"/>
          </a:xfrm>
        </p:spPr>
        <p:txBody>
          <a:bodyPr anchor="t">
            <a:normAutofit/>
          </a:bodyPr>
          <a:lstStyle>
            <a:lvl1pPr marL="0" indent="0" algn="l">
              <a:buNone/>
              <a:defRPr sz="1728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8912" indent="0">
              <a:buNone/>
              <a:defRPr sz="1728">
                <a:solidFill>
                  <a:schemeClr val="tx1">
                    <a:tint val="75000"/>
                  </a:schemeClr>
                </a:solidFill>
              </a:defRPr>
            </a:lvl2pPr>
            <a:lvl3pPr marL="877824" indent="0">
              <a:buNone/>
              <a:defRPr sz="1536">
                <a:solidFill>
                  <a:schemeClr val="tx1">
                    <a:tint val="75000"/>
                  </a:schemeClr>
                </a:solidFill>
              </a:defRPr>
            </a:lvl3pPr>
            <a:lvl4pPr marL="1316736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4pPr>
            <a:lvl5pPr marL="1755648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5pPr>
            <a:lvl6pPr marL="2194560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6pPr>
            <a:lvl7pPr marL="2633472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7pPr>
            <a:lvl8pPr marL="3072384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8pPr>
            <a:lvl9pPr marL="3511296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40DE-9694-4489-9668-FD413B066165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0FC31-B656-4825-A091-25B4FC5F6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3634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40DE-9694-4489-9668-FD413B066165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0FC31-B656-4825-A091-25B4FC5F6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3183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95517" y="585188"/>
            <a:ext cx="1047295" cy="5041150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250" y="585188"/>
            <a:ext cx="5558498" cy="50411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40DE-9694-4489-9668-FD413B066165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0FC31-B656-4825-A091-25B4FC5F6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822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9059" y="-8129"/>
            <a:ext cx="9811373" cy="6599620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2250" y="585188"/>
            <a:ext cx="6791833" cy="12679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250" y="2074067"/>
            <a:ext cx="6791834" cy="372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83438" y="5799430"/>
            <a:ext cx="731998" cy="350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40DE-9694-4489-9668-FD413B066165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2250" y="5799430"/>
            <a:ext cx="4946421" cy="350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95580" y="5799430"/>
            <a:ext cx="548505" cy="350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64">
                <a:solidFill>
                  <a:schemeClr val="accent1"/>
                </a:solidFill>
              </a:defRPr>
            </a:lvl1pPr>
          </a:lstStyle>
          <a:p>
            <a:fld id="{4B70FC31-B656-4825-A091-25B4FC5F6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148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38912" rtl="0" eaLnBrk="1" latinLnBrk="0" hangingPunct="1">
        <a:spcBef>
          <a:spcPct val="0"/>
        </a:spcBef>
        <a:buNone/>
        <a:defRPr sz="3456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29184" indent="-329184" algn="l" defTabSz="438912" rtl="0" eaLnBrk="1" latinLnBrk="0" hangingPunct="1">
        <a:spcBef>
          <a:spcPts val="96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2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13232" indent="-274320" algn="l" defTabSz="438912" rtl="0" eaLnBrk="1" latinLnBrk="0" hangingPunct="1">
        <a:spcBef>
          <a:spcPts val="96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3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097280" indent="-219456" algn="l" defTabSz="438912" rtl="0" eaLnBrk="1" latinLnBrk="0" hangingPunct="1">
        <a:spcBef>
          <a:spcPts val="96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4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536192" indent="-219456" algn="l" defTabSz="438912" rtl="0" eaLnBrk="1" latinLnBrk="0" hangingPunct="1">
        <a:spcBef>
          <a:spcPts val="96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975104" indent="-219456" algn="l" defTabSz="438912" rtl="0" eaLnBrk="1" latinLnBrk="0" hangingPunct="1">
        <a:spcBef>
          <a:spcPts val="96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414016" indent="-219456" algn="l" defTabSz="438912" rtl="0" eaLnBrk="1" latinLnBrk="0" hangingPunct="1">
        <a:spcBef>
          <a:spcPts val="96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852928" indent="-219456" algn="l" defTabSz="438912" rtl="0" eaLnBrk="1" latinLnBrk="0" hangingPunct="1">
        <a:spcBef>
          <a:spcPts val="96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291840" indent="-219456" algn="l" defTabSz="438912" rtl="0" eaLnBrk="1" latinLnBrk="0" hangingPunct="1">
        <a:spcBef>
          <a:spcPts val="96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730752" indent="-219456" algn="l" defTabSz="438912" rtl="0" eaLnBrk="1" latinLnBrk="0" hangingPunct="1">
        <a:spcBef>
          <a:spcPts val="96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" rtl="0" eaLnBrk="1" latinLnBrk="0" hangingPunct="1">
        <a:defRPr sz="1728" kern="1200">
          <a:solidFill>
            <a:schemeClr val="tx1"/>
          </a:solidFill>
          <a:latin typeface="+mn-lt"/>
          <a:ea typeface="+mn-ea"/>
          <a:cs typeface="+mn-cs"/>
        </a:defRPr>
      </a:lvl1pPr>
      <a:lvl2pPr marL="438912" algn="l" defTabSz="438912" rtl="0" eaLnBrk="1" latinLnBrk="0" hangingPunct="1">
        <a:defRPr sz="1728" kern="1200">
          <a:solidFill>
            <a:schemeClr val="tx1"/>
          </a:solidFill>
          <a:latin typeface="+mn-lt"/>
          <a:ea typeface="+mn-ea"/>
          <a:cs typeface="+mn-cs"/>
        </a:defRPr>
      </a:lvl2pPr>
      <a:lvl3pPr marL="877824" algn="l" defTabSz="438912" rtl="0" eaLnBrk="1" latinLnBrk="0" hangingPunct="1">
        <a:defRPr sz="1728" kern="1200">
          <a:solidFill>
            <a:schemeClr val="tx1"/>
          </a:solidFill>
          <a:latin typeface="+mn-lt"/>
          <a:ea typeface="+mn-ea"/>
          <a:cs typeface="+mn-cs"/>
        </a:defRPr>
      </a:lvl3pPr>
      <a:lvl4pPr marL="1316736" algn="l" defTabSz="438912" rtl="0" eaLnBrk="1" latinLnBrk="0" hangingPunct="1">
        <a:defRPr sz="1728" kern="1200">
          <a:solidFill>
            <a:schemeClr val="tx1"/>
          </a:solidFill>
          <a:latin typeface="+mn-lt"/>
          <a:ea typeface="+mn-ea"/>
          <a:cs typeface="+mn-cs"/>
        </a:defRPr>
      </a:lvl4pPr>
      <a:lvl5pPr marL="1755648" algn="l" defTabSz="438912" rtl="0" eaLnBrk="1" latinLnBrk="0" hangingPunct="1">
        <a:defRPr sz="1728" kern="1200">
          <a:solidFill>
            <a:schemeClr val="tx1"/>
          </a:solidFill>
          <a:latin typeface="+mn-lt"/>
          <a:ea typeface="+mn-ea"/>
          <a:cs typeface="+mn-cs"/>
        </a:defRPr>
      </a:lvl5pPr>
      <a:lvl6pPr marL="2194560" algn="l" defTabSz="438912" rtl="0" eaLnBrk="1" latinLnBrk="0" hangingPunct="1">
        <a:defRPr sz="1728" kern="1200">
          <a:solidFill>
            <a:schemeClr val="tx1"/>
          </a:solidFill>
          <a:latin typeface="+mn-lt"/>
          <a:ea typeface="+mn-ea"/>
          <a:cs typeface="+mn-cs"/>
        </a:defRPr>
      </a:lvl6pPr>
      <a:lvl7pPr marL="2633472" algn="l" defTabSz="438912" rtl="0" eaLnBrk="1" latinLnBrk="0" hangingPunct="1">
        <a:defRPr sz="1728" kern="1200">
          <a:solidFill>
            <a:schemeClr val="tx1"/>
          </a:solidFill>
          <a:latin typeface="+mn-lt"/>
          <a:ea typeface="+mn-ea"/>
          <a:cs typeface="+mn-cs"/>
        </a:defRPr>
      </a:lvl7pPr>
      <a:lvl8pPr marL="3072384" algn="l" defTabSz="438912" rtl="0" eaLnBrk="1" latinLnBrk="0" hangingPunct="1">
        <a:defRPr sz="1728" kern="1200">
          <a:solidFill>
            <a:schemeClr val="tx1"/>
          </a:solidFill>
          <a:latin typeface="+mn-lt"/>
          <a:ea typeface="+mn-ea"/>
          <a:cs typeface="+mn-cs"/>
        </a:defRPr>
      </a:lvl8pPr>
      <a:lvl9pPr marL="3511296" algn="l" defTabSz="438912" rtl="0" eaLnBrk="1" latinLnBrk="0" hangingPunct="1">
        <a:defRPr sz="17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6BD98-4943-772B-2E39-DEE4792C66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6CE99C-D019-DBB4-F205-455F58D7CC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Opportunities to Participate in Earth Day Miami - April 15-23 - 2023">
            <a:extLst>
              <a:ext uri="{FF2B5EF4-FFF2-40B4-BE49-F238E27FC236}">
                <a16:creationId xmlns:a16="http://schemas.microsoft.com/office/drawing/2014/main" id="{A3051CB7-CC51-D0E7-7306-9CFB1387A9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39" y="0"/>
            <a:ext cx="8520546" cy="658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173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">
            <a:extLst>
              <a:ext uri="{FF2B5EF4-FFF2-40B4-BE49-F238E27FC236}">
                <a16:creationId xmlns:a16="http://schemas.microsoft.com/office/drawing/2014/main" id="{31FEAC27-3594-C7D0-3EEA-9A6DF9255D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46" y="1"/>
            <a:ext cx="8977746" cy="658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761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F62513E0-362F-B4DB-7FEC-E1305A060A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093"/>
            <a:ext cx="9310255" cy="6627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459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imeline&#10;&#10;Description automatically generated with low confidence">
            <a:extLst>
              <a:ext uri="{FF2B5EF4-FFF2-40B4-BE49-F238E27FC236}">
                <a16:creationId xmlns:a16="http://schemas.microsoft.com/office/drawing/2014/main" id="{58AE1EE8-F385-9475-1B0F-659CA9C51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0"/>
            <a:ext cx="9235439" cy="658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09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25C59464-FA3D-2B84-3DBA-B02627C3D6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47909" cy="6583363"/>
          </a:xfrm>
          <a:prstGeom prst="rect">
            <a:avLst/>
          </a:prstGeom>
        </p:spPr>
      </p:pic>
      <p:pic>
        <p:nvPicPr>
          <p:cNvPr id="4" name="Picture 3" descr="Earth Day - Miami Venues">
            <a:extLst>
              <a:ext uri="{FF2B5EF4-FFF2-40B4-BE49-F238E27FC236}">
                <a16:creationId xmlns:a16="http://schemas.microsoft.com/office/drawing/2014/main" id="{4C6A577C-B899-FB71-ED2C-1C38431557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0"/>
            <a:ext cx="9418319" cy="658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700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AA61A8F4-BCB0-14E2-2079-626F3F5D04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0"/>
            <a:ext cx="8707582" cy="658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097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meline&#10;&#10;Description automatically generated">
            <a:extLst>
              <a:ext uri="{FF2B5EF4-FFF2-40B4-BE49-F238E27FC236}">
                <a16:creationId xmlns:a16="http://schemas.microsoft.com/office/drawing/2014/main" id="{98426C9B-9170-FBB6-474B-1078604726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4" y="0"/>
            <a:ext cx="8582892" cy="6591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772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lendar&#10;&#10;Description automatically generated">
            <a:extLst>
              <a:ext uri="{FF2B5EF4-FFF2-40B4-BE49-F238E27FC236}">
                <a16:creationId xmlns:a16="http://schemas.microsoft.com/office/drawing/2014/main" id="{85AAEA91-856C-CC94-4C83-AABFA0A1ED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21" y="0"/>
            <a:ext cx="8936179" cy="658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11749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224</TotalTime>
  <Words>0</Words>
  <Application>Microsoft Office PowerPoint</Application>
  <PresentationFormat>Custom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Cristiane Roget</dc:creator>
  <cp:lastModifiedBy>Cristiane Roget</cp:lastModifiedBy>
  <cp:revision>10</cp:revision>
  <dcterms:created xsi:type="dcterms:W3CDTF">2023-03-13T14:00:13Z</dcterms:created>
  <dcterms:modified xsi:type="dcterms:W3CDTF">2023-03-16T18:48:08Z</dcterms:modified>
</cp:coreProperties>
</file>